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22F1-BF19-4F04-B3DC-6C5C8A667F6B}" type="datetimeFigureOut">
              <a:rPr lang="es-MX" smtClean="0"/>
              <a:pPr/>
              <a:t>18/01/2014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F765-FDA2-48C0-AB1D-10E685153AA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22F1-BF19-4F04-B3DC-6C5C8A667F6B}" type="datetimeFigureOut">
              <a:rPr lang="es-MX" smtClean="0"/>
              <a:pPr/>
              <a:t>18/01/2014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F765-FDA2-48C0-AB1D-10E685153AA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22F1-BF19-4F04-B3DC-6C5C8A667F6B}" type="datetimeFigureOut">
              <a:rPr lang="es-MX" smtClean="0"/>
              <a:pPr/>
              <a:t>18/01/2014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F765-FDA2-48C0-AB1D-10E685153AA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22F1-BF19-4F04-B3DC-6C5C8A667F6B}" type="datetimeFigureOut">
              <a:rPr lang="es-MX" smtClean="0"/>
              <a:pPr/>
              <a:t>18/01/2014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F765-FDA2-48C0-AB1D-10E685153AA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22F1-BF19-4F04-B3DC-6C5C8A667F6B}" type="datetimeFigureOut">
              <a:rPr lang="es-MX" smtClean="0"/>
              <a:pPr/>
              <a:t>18/01/2014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F765-FDA2-48C0-AB1D-10E685153AA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22F1-BF19-4F04-B3DC-6C5C8A667F6B}" type="datetimeFigureOut">
              <a:rPr lang="es-MX" smtClean="0"/>
              <a:pPr/>
              <a:t>18/01/2014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F765-FDA2-48C0-AB1D-10E685153AA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22F1-BF19-4F04-B3DC-6C5C8A667F6B}" type="datetimeFigureOut">
              <a:rPr lang="es-MX" smtClean="0"/>
              <a:pPr/>
              <a:t>18/01/2014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F765-FDA2-48C0-AB1D-10E685153AA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22F1-BF19-4F04-B3DC-6C5C8A667F6B}" type="datetimeFigureOut">
              <a:rPr lang="es-MX" smtClean="0"/>
              <a:pPr/>
              <a:t>18/01/2014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F765-FDA2-48C0-AB1D-10E685153AA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22F1-BF19-4F04-B3DC-6C5C8A667F6B}" type="datetimeFigureOut">
              <a:rPr lang="es-MX" smtClean="0"/>
              <a:pPr/>
              <a:t>18/01/2014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F765-FDA2-48C0-AB1D-10E685153AA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22F1-BF19-4F04-B3DC-6C5C8A667F6B}" type="datetimeFigureOut">
              <a:rPr lang="es-MX" smtClean="0"/>
              <a:pPr/>
              <a:t>18/01/2014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F765-FDA2-48C0-AB1D-10E685153AA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C22F1-BF19-4F04-B3DC-6C5C8A667F6B}" type="datetimeFigureOut">
              <a:rPr lang="es-MX" smtClean="0"/>
              <a:pPr/>
              <a:t>18/01/2014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F765-FDA2-48C0-AB1D-10E685153AA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C22F1-BF19-4F04-B3DC-6C5C8A667F6B}" type="datetimeFigureOut">
              <a:rPr lang="es-MX" smtClean="0"/>
              <a:pPr/>
              <a:t>18/01/2014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DF765-FDA2-48C0-AB1D-10E685153AA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/>
          <a:lstStyle/>
          <a:p>
            <a:r>
              <a:rPr lang="es-MX" dirty="0" smtClean="0"/>
              <a:t>“Papel </a:t>
            </a:r>
            <a:r>
              <a:rPr lang="es-MX" dirty="0" smtClean="0"/>
              <a:t>que tienen las preguntas en la capacidad de </a:t>
            </a:r>
            <a:r>
              <a:rPr lang="es-MX" dirty="0" smtClean="0"/>
              <a:t>razonar.”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47664" y="2708920"/>
            <a:ext cx="6400800" cy="3312368"/>
          </a:xfrm>
        </p:spPr>
        <p:txBody>
          <a:bodyPr>
            <a:normAutofit fontScale="92500"/>
          </a:bodyPr>
          <a:lstStyle/>
          <a:p>
            <a:pPr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Curiosidad.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D</a:t>
            </a:r>
            <a:r>
              <a:rPr lang="es-MX" dirty="0" smtClean="0">
                <a:solidFill>
                  <a:schemeClr val="tx1"/>
                </a:solidFill>
              </a:rPr>
              <a:t>eseo </a:t>
            </a:r>
            <a:r>
              <a:rPr lang="es-MX" dirty="0" smtClean="0">
                <a:solidFill>
                  <a:schemeClr val="tx1"/>
                </a:solidFill>
              </a:rPr>
              <a:t>de </a:t>
            </a:r>
            <a:r>
              <a:rPr lang="es-MX" dirty="0" smtClean="0">
                <a:solidFill>
                  <a:schemeClr val="tx1"/>
                </a:solidFill>
              </a:rPr>
              <a:t>conocer.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D</a:t>
            </a:r>
            <a:r>
              <a:rPr lang="es-MX" dirty="0" smtClean="0">
                <a:solidFill>
                  <a:schemeClr val="tx1"/>
                </a:solidFill>
              </a:rPr>
              <a:t>e relacionarse.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 </a:t>
            </a:r>
            <a:r>
              <a:rPr lang="es-MX" dirty="0" smtClean="0">
                <a:solidFill>
                  <a:schemeClr val="tx1"/>
                </a:solidFill>
              </a:rPr>
              <a:t>¿C</a:t>
            </a:r>
            <a:r>
              <a:rPr lang="es-MX" dirty="0" smtClean="0">
                <a:solidFill>
                  <a:schemeClr val="tx1"/>
                </a:solidFill>
              </a:rPr>
              <a:t>ómo </a:t>
            </a:r>
            <a:r>
              <a:rPr lang="es-MX" dirty="0" smtClean="0">
                <a:solidFill>
                  <a:schemeClr val="tx1"/>
                </a:solidFill>
              </a:rPr>
              <a:t>funciona </a:t>
            </a:r>
            <a:r>
              <a:rPr lang="es-MX" dirty="0" smtClean="0">
                <a:solidFill>
                  <a:schemeClr val="tx1"/>
                </a:solidFill>
              </a:rPr>
              <a:t>esto?. 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Generar </a:t>
            </a:r>
            <a:r>
              <a:rPr lang="es-MX" dirty="0" smtClean="0">
                <a:solidFill>
                  <a:schemeClr val="tx1"/>
                </a:solidFill>
              </a:rPr>
              <a:t>distinciones y </a:t>
            </a:r>
            <a:r>
              <a:rPr lang="es-MX" dirty="0" smtClean="0">
                <a:solidFill>
                  <a:schemeClr val="tx1"/>
                </a:solidFill>
              </a:rPr>
              <a:t>comparaciones. </a:t>
            </a:r>
          </a:p>
          <a:p>
            <a:pPr>
              <a:buFont typeface="Arial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A</a:t>
            </a:r>
            <a:r>
              <a:rPr lang="es-MX" dirty="0" smtClean="0">
                <a:solidFill>
                  <a:schemeClr val="tx1"/>
                </a:solidFill>
              </a:rPr>
              <a:t>nálisis </a:t>
            </a:r>
            <a:r>
              <a:rPr lang="es-MX" dirty="0" smtClean="0">
                <a:solidFill>
                  <a:schemeClr val="tx1"/>
                </a:solidFill>
              </a:rPr>
              <a:t>y reflexión.</a:t>
            </a:r>
            <a:endParaRPr lang="es-MX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611610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Herramientas intelectuales utilizadas por los niños para explicar todo lo que </a:t>
            </a:r>
            <a:r>
              <a:rPr lang="es-MX" dirty="0" smtClean="0"/>
              <a:t>conocen. 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3068960"/>
            <a:ext cx="7088832" cy="2569840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>
                <a:solidFill>
                  <a:schemeClr val="tx1"/>
                </a:solidFill>
              </a:rPr>
              <a:t>Tareas:</a:t>
            </a:r>
          </a:p>
          <a:p>
            <a:r>
              <a:rPr lang="es-MX" dirty="0" smtClean="0">
                <a:solidFill>
                  <a:schemeClr val="tx1"/>
                </a:solidFill>
              </a:rPr>
              <a:t>Analizar, explicar, definir, clasificar, sintetizar, jerarquizar.</a:t>
            </a:r>
          </a:p>
          <a:p>
            <a:r>
              <a:rPr lang="es-MX" dirty="0" smtClean="0">
                <a:solidFill>
                  <a:schemeClr val="tx1"/>
                </a:solidFill>
              </a:rPr>
              <a:t>Estas tareas necesitan estar siendo </a:t>
            </a:r>
            <a:r>
              <a:rPr lang="es-MX" dirty="0" smtClean="0">
                <a:solidFill>
                  <a:schemeClr val="tx1"/>
                </a:solidFill>
              </a:rPr>
              <a:t>ejercitadas constantemente para su mejor desarrollo.</a:t>
            </a:r>
            <a:endParaRPr lang="es-MX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data:image/jpeg;base64,/9j/4AAQSkZJRgABAQAAAQABAAD/2wCEAAkGBhQSERUUEhIVFBQWFxcVGBcXFhgXFRQXFxYWFRUVFBcXHCYeGBsjGRYVHy8gIycpLCwsFx4xNTAqNSYrLCkBCQoKDgwOGg8PGiwkHyUpLCwsLSkpLCwsLCwpLCwpLCosLCwpKSksLCksKSwpKSwpKSwsKSksLCwsLCkpLCwsKf/AABEIANQA1AMBIgACEQEDEQH/xAAcAAABBQEBAQAAAAAAAAAAAAAGAAEEBQcDAgj/xABFEAACAAQEAwYCBgkBBgcAAAABAgADBBEFEiExBkFREyJhcYGRMqEHFEJSscEVIzNicpLR4fCCFkNzorLxFyRjk6PCw//EABsBAAEFAQEAAAAAAAAAAAAAAAQAAQIDBQYH/8QANBEAAgIBAwIEBAQEBwAAAAAAAAECEQMEITEFEhNBUWEiMnGBM1KRwRQjNLEGFSRCodHw/9oADAMBAAIRAxEAPwDXg8MXiopsQLbRMl7iKlJPgvcKJd48TJR6x0mCPebSJECPLQ849MmkexDEaQhyDKpSXJvpE0LpCky7E3j1byhkiVkN6W7aR2TQEeBjsqR5MryiLW2w6e+4JW38zBVRp3V8hFScBa57y7xd06ZQL9I5/o+ky4MmR5I1fAfrMsJxXazsBD2hs8R6uqyLm5Dfwjo7MxEktHMTekR1JYX0946ykIhD0dQ8PEeOyGHEeoUKFDjChQoUIQoYw8MYQhQxh4YwhChQoUIQLYVsIuZR1EUmEnQRdSjqIFxcBOTkoeMldGExHYXGUrfTzigo8LmzszCpdCBe19Pxgi42fuppzgHxSoZQhViLzADboeUW7bv2NTRYPFhGOytvlex3okq2DAGazAsAL7gbERcJhlUuUkzfhu2ux6bwQYJTlXBP3Tb5RdzW0tFep2yrHF7GLGTabYEM0xbBmfUX1JibIkO2zt7xcT8LWYwzExJFAqLoYm8dMmp2kUq0b/fb3j39Vf77e8XRdALsQI9jIftDWH7UJtpXRSrTP95veKTizihaGXdmLTG+FL6nxPQQaVs2XJltMc2VAWJ8BrHzjxDi/wBcqps5r94gIvRRoo/OGkqGUrLHEPpPq5l1ByDbuk367xEpOPaxRkaaWTYhtbiI1Ph2moy7Enf0jlNoxc2HxXA9NyYjY9M0jhPjftZiSn7tyLMDcHkB4RpkysWSuaY1gP8ALRgfD2FFnU6hRqSOo2grxzHZjgJdmsAD6c4isiiWeG5bsJ6r6SEGbKp/d+Wp8Ipl+kaYpLZQSdBqSLHa/Xbw3gBqakBt8347+MOhFs1jqLfPnDd0mP2xRreB/SKjKTPZQb6Aa6dL84MaSsWaoZGuDqI+daA5CSQbMCApNhe+48IOeDeI/q7rLYmznLfkNL6ROOVp0yEsaatGrwoZWuLwoIKB4aHhoQwoYw8MYQhQoUKEIFMJ2EXUvcRSYQdBF0nKBMXAVk5KbjVrIPOKXh5AVmEi+n5Rc8ct+rF+ZtFNgdSqKQzAXsBfmeggiHzO/T9w6Ll/CxUee7y+gVYebkfwx5x/HpdLLLvvyA3J/KGSoCIWP2VjJePsUmT5hfXs7WHQ+AgXLvn28jLxxuG5eP8AS0+fuotr7X197R3b6UZs1CBIXzD6+1ozBZdxcCLWgphazXB5GLHN2WxivQK63itpkuxVlOu+qk+J5Rb4JLmPJlrKIJuCz32119YCQHRrZr7b/gx5g8mi2wbFJshs6bG+ZNgeRA8RFe3dbLM7yZsUcadJO+OSx+k3F2EsSFYkMQDrvbUwCUGGr8ZOoF/SCDi2Xn7J0OhubHe5+IHxtFbLpMx0NrDLbwEWZWnL4eCrHBpJS5OlPQtM5aX2/AmJX6FKnvaXtYxeYaioLt4afKKriPFQbZdMsDKT7qYW8dKyZYSJTNpa178tevzis700BkF9Lk8hvYRNW5plDki4Hj5XB84tsKw1gNL9mV0sNWJ6AbxGUqJxg2BbyGUsSFY2tc3HPkLeXtHk0llC9procpFvtDaNNThMuCSMgPIjUeJ8Yr5vCoZcrrqp3A+KF4jQvAT4YNphQIDX7wGnPyJjtRIS4BG1r87nwv4Rc1FAZahlBa2nSwihlVJVr3NuXUG+x+cN3NjShRr/AA5W55QF7ldOettibxbxRcJSrSFP3hf3i9jSh8qszZ13OhQ0KFEyAoaFChCGhQoUIQJYOdBF4nKKHBthF6nKBMXyheTkqeNnAla8zb1gArLkydNBOU38Ba8ajj9DLmpkmTMnOKE4FJRTaoWwB3AvoOWukWy4f0NDQ6uGGMb8m/7UDeOYn2k7swxKqBm1sF30gZmS2nzCtyQDYDkB4RKwtsysfvEknqddfKJGDWlEzW6EW/1Gxgd2wNIoUoGlswIuuYf6dN4vPqQ7Ox0PwE9CdZbflEj6yLs4F1IsfAggRDn4sNbDTYj+G/8AWHofY54fLzJlYd5CVPiu9vSLCnkWB5oRfx9fQfKKeTWqO8W1za+O0SKfGO/YbG4iEkPFkiqkBkZDv9lutx3W/KKSmwufMYlQbroYJ1k/+VZm0aWbg+xEFCYegplmy5gzZAxQ7kkXIBhouTTonUU13FZw/gGZR2wKsNCAdD0IMXEzgyRMcMy6AWy8j5xBlCpmIGkhUF7EN8fz0ifgzTsx7bugbAsCSeZJENGIRNXsik4nwMILKO6NAL7CCDAmyyU8o8YxUhjlCFr6aLe3jeI1VUiVlDTTLuBa9rGw13iuaaYkqW4RLW38o5fWgIo8CxPtwSpDgEjMNiQbGPYxNjMZVRO7uWYj5WipzbH7Io94tNujMRyMAVLOGpKak/K9h6xoE4GYjKcu3LlAjhlCzTCMo9diCfih4cjTVrY0LhJ3ZLn4MoAB5EePPyggiDhUpJcpUDDQdRE6NiCqNGPk+ZjGGhzCiRWNDGHhoQhoeGhQhAlhGwi8SKDDZ6oBmYL5m0T2x+Qu81YBxziluwrLJXyeOMJFwh6CBaZh57N2tsjn2UmCPFOLaRrDtL+SmIdPxRRtdLsbgg907EWMKeTE5W5DRzKMaAnBADKHXIdOWkesSWyNbla/obxWCV2LMgJsjFR5bqT6WibUYipknqQdfWIqd8F63R5lzRKZSNVa2YfjA7X1JMwkeN/Xn+ESaivuf83iFJkGYwCgkk201JN9hCsT32PKyiRv19ot+H6UzJqrz/y5ifM4caRJPaoyMbWzDlztBF9HmBjOZp2Ayj13ipyt0iajW5NrcBdpQlqNGPePQReyqZFUAKNAB7R1rqnvBACRzOwHTzjgzRoabEoxsMxptWzoWjwWjzeIFXjCpM7MI7sFLsFGiqOrHQE6WG8FUTlKONXIsQ0NNp5UxbTlVgOTC8CeK/SLISX+qRu2DWeXNupXWxvYdCD6xBwni01ActYODsPhIOwHU2gTVRuKkgfx8eR0maDhNTJUWGSWBsotoPLlHiuwGTUvdsyuvdzIxUkbgXHLWBleJk1WZSM9iALBWv425QQUeMyz+zXKLbFcpFuVjGfdLclPE1uiXPoUkycijQC3UnxJ5xCkSlUDLvbpy5CK/HOK0lNLQ95nYD4rBB95j0jtLxumdssuoRm5cgx6K2zQbgwX/MZHHkhF9snuTrxZ4NWnNkJuDt4GKCTXEtlKkRa4SP1y+v4QUpKStF+px/A1JeQSGGh4RiJzw0KFDXhCGhQoUIcxiUbiGmQpB0jzMMc0ighzTHOkeziOk6OMg94Q7WwiVxNRlVE9diAjj8G+cDn1gnTlaNCacopnDrmBUi1r3uNPnATLw4XsJc4vyyAPfwKmxg3SwySx20GYMm1Mqy+8ad9HWHrLDzLXdEAHXM17n5WgOp+HnZ8plTFO9nlOnrci0GWASnkPrzABvoLeJ84IcZWg/E40ybhdB9alzDOM0ntWukwnu5TYZP3bawQYbSCUoVRYR5nVBJU6WtpbY+IMdBUi0RUEmWSl3cCrW2HrEPLHqfVCxYmygEk9ANzFDh3GMme7S1V1sCQxUlT4sF1UeJjXwYpvHaXAp6nFp0o5HTZLrZhXtWqAZdOgFijHtJpNvu/CBtYQOZ5mJJMkUUkJTSmUFmfKWb4tfG9juTtHfFKuRTBkkVwIIJMuYudCx1NmG1zFHw3xWsuWJEoETHms4y6qARqC5tcC2mnO0ERksS7mt/f/AKMDO56mdXs/QtKvB51PKP1yi7dDZe1lgTGXkMw357iAVKp6Z2IVzKzWu6MnkGNu60ag+NlQBNqCnMvbb+Ec+UdcPxmZPcABZ0o3WZYchsz30B5WjLza7Er7o7fXY0sWhnFJ94E0nFslrdokwN1S5v7D8olVXFeayyVcnYFt/QbmCR+CpE+YrSyJAmFgAZdwSvO2YZTbl4QR4N9HkmSwZ3ZyNrKEHyufnBGHDpJxWRSv2KM2p1MH4bj9zOqHDpdzNq17Vs3eQkgIBrYkfE52tsATBknFVPMa/wBRFrBQxyXFtBbTlBFXcB0s0gjNLAN7IdCepB5xyPAVOpuGmELra4t72vGop6Ts3Tsyv9U8l2qsGqeeomKXYqoB1AvbTod4LMGpxmV0mLNXVSQMpB8VJMA06oRQ5clVAJ0Fz4C3jHem4lqxKH1amMuUozXK3My27MxA+QjNwqPgt3vf/B1HUZZVnjjjw4r9WzToi1eJypRAmTFQnUZiBfyjOKb6S56ZBNlhy5sdezC962ndJPvBPxVg1O+V58pZrfCubleAnqIpX/7cF1egyaPfNxu9t+OQipa1JgJlurgaEg3F46mBrg2mlCQxkSxJHazEKjUEo5TN62iFjfGX1arEhgMlkLOWtlDk3NrcrQTjUsl15K/sBY6yV2b3xsF0ycoOpAhRWypEueqzFfMrC4I2IhRBSZa4JOnf6GVSukJxDVvcaIv1yObjK0BWPNERVNmES+1DCIs4RZyKwuktLmJKS5VyDmI6D84lfoJwO6VI/lP/AHiBhtKyyJcwi4YXzD7PQRYU3FBXuzRmHXmB+cb+ntY436BEeDn9anSdCXUdDqPTlFpheNvNOQpfxUaf6ukSpGIy5ospDA8v6gx7Dy5MsnRBvpuT0HWCBziZXYK+cjsn1ymwyMdCU894gYNK7RpoL3yq2QX+LofSKnFZgntdr2GwB2voPUxPw7hjsrOGYPuAfhXT8YjKCk7ZbjyyxvYocQxCZUVK0itkS4ViNyAMzE38AdIl8SY2FlPTSiQqDs7CwuclxmI1JIip7Yy8SM2xyM7oTbRWK6a7akC3nFBLxWX+kJ8ueCEmtowNijgd1tdDcC3pBWoyX2wjwlf3AYuWTJPJk5bf2XkC1VM0H+Wibw7igkz0dtV2PrHPHqcLMYL3lOoNredxyMc8Hw0zWubhAdT18BFeZqe/qPguG3mjV+HZX1uqlsrZpaHMB9kkDU28PxjShh9mJFgCNdOfX2jFMCxlqR81OQnIi11YdCOca/w/xKtVIWYFyn4WXfKw3HlzjJz6PHOFT3RqeO5vY84hgyNLeXbLmUgEaEc7g+djAQv6UotAJk1f/dW3h9oRosyp529+XWM7q/pKnvMaTTylYliqMMxa19CFG50gjpWkalOOL5dnT8vuB67NHGk5vcIMAxqvrZb9yVIUd0TWD5idjlTw63iBQ8OhZ4Sa/aOWBLhmF9bjQncQH1NbWMRLZ6pAzAH9ou5+Q3jSsFolMwaHTmCQdOd4u6riyYeyEJcvy9ATR9SxqXxxe+y+pB+prKqrLc5W0JsfXaKviXih5am6Bs2aVuRa6mx+Ri8rZYE4mxJzb3N/eKjH6FXSaplggqSOZBAuCCdjHP4cmaGW5u429vZmn/nelyzjBp91xV17gNUYiZ0yWSLWKje/2hGp8VVeZkXxU/Mxkkl0Ly8lx3lve2+YdI13G8KmTHQotwLX9L/1gifxKXb+ZHT/AOJIJYopL/ZOjlwfU2kMP/XqD/8AK8AH0hVF8QmjpKk//oY0jhnC3lSSsxcrdrOa1xs0xip9RAjxpwZUzamZOlIHDKigAgHuBrnXxMaSmo4pr1jX9jnOhpQzYXPaub+jCLhXEFWikAsB+rXcwo5YfwLJeTK7eSDNEtVa+9xy0hRUpNLklqKllk16sFOIJUDxgl4i2gaMc5jexirgZXtE7DyrTEzAEX2Ox56xXmLjhLDTNqEJAyKbm+xsPhHU6wZguU0kSjyH1Fi8t1CWCG1sv2fT+kVuK8PK3eQ5D03U+nKGruF2uTLcKPusL+xiKtdUyPilZ1H3TmH9Y6QKRV1FBMk2Ygrv3htbzEMtXMm5Rd3Y6Dn8uXnBDT8TSJmhfs25o+hHhY7xIp3RXbKFB3uLX8YexyPg+GZLO4742uPh/vHrGcedAUl2L8ydlv8AiYi4lxMF7so6821sPLrFXhtO05rX0vdm6X19zCET8DwWbOu81wVBsF3DHc+g/GK/jHhGnnzZaBVSZ8JdRYMSLhWtttvBdMqVkyzyVR03t+cCknEe0nLpqXB+d/lCGItDwxJkAS5sskqdczFiB1GbQjnD49w0qLmQ92wK20BB2uBtBHxPOlhA27AgA+B3HiIr3qM1Cb7qHHsbiGbQjOxN1g5+jmpmHtklqWNke1wOZUnXwtARKpTMnlV63ub2A6mwNhBdhvDddIHa0kxHVvtS5ls3ncW9DEezxE0x1Lsdo0yRh7MoaYzIdboLWsfvH+kecHp6aWSJEtFKG1wovc7m+8BAo8UqZLLMqFlBrjKy94rzOZNhAPO4bn52lS5oX7JdSwGnO297ROMI4Y8jScs0uLZtWN4xLKOomLmAOmYXvbp1gIoqpxbK7A7bmB+j+j2np07ZnczE7+dmtr5bQT8I10kMczptzAMaPT8mKWKcqTp+ZRq9LkUo2v3IU6smXN3J16xySqYuLtrcaesKqmyzUFrJYsbEAdekPjU5BNDA9Df4fyjVnHClxFbexn4tPJTTUXz6FRiMk9vKDBQSVvlFgO8I2ObVONgPb+8Yuzlqpb8piD/mEbiyR588Dz9yjNx38j0brr7I4U1fwv8AY4yKlydQBELiGpqlRTSS5cxixDBzYBbaEW53iwJA6RzeoX7y/wAwgrDp/Dh2yk5P1ZzPi1Lur7FA3EFSoUNIGbKM1tQG5ga7QomzZ63/AGifzCFE+1CsBeITpA0zQQ8TNYa6QLT6tV+I28wY53DFtGWlsdSYvuFpMybnlowXKM1ztqbW+UCRxhCQFzEkgXtYC5tc+EGqVCYbMIIu1rNcmzc9I1NHimsifBZBO7JJxyppzkdSbeBZf+0d5HGpbelzdWDBVB82/KOX/iA7i0qnsP3iAsesNrqmpueyTIu5tmHkump8o3EXnLE8bSYp7SRJUcrkuT5aDWBSXg1bOnWppIy32J0C73Yk2XwUXMGFTj0ynuEljXWzSxlHLmPCEOK5jpaXKCHYk91B1K82h2hAucSMlzLqsyEWuOXqdx7QQUfF9Oqdxly9FNzHmqlSqizVUrtyotcsVFhqO6Br63gO4pqaVAOyk9l4aWPkQIhK0KwixHijtdBonIdTyJ/pFrgtKqjO3xtp5L77mMjo8cnWZltZdfh0t0vE4cWTspII25G/ziDkxWaJjlXnmZQQQnzJ5flEfiTG5dLSCWW77L8P2tTmMZtM4onD4CFP3tyPHXaKxkmTWLEPMZjq1ixJ84arGsLeH8XZmAUWMx7lr6gch+cbdhVOsqVmKluZN7lupI5mM24E+i+cZaT5zGXmF1lgfrLHYsT8N+lo0WkwyYgCma7KORAv7i0ZGfXY4TaW4bimu2pFphmP0845ZZ113HTcaxVtQ0xLT1CKqNME4DYOu58BodI6UuGBJzTczXa+lgFW4A0HXTeOmH4RLlh1XN32zm5GrcybDnziqOvU2o0Ti4p2gU4rmBsNzAZTOKlRz7Mvdb/6cvvEbgWpWWSbPfJa6qxt7QQcW8NzZ8lJckKAjZragWsRb5xXcM8I1NOzM8om62GU7e8H4cso7NG9i8CWjffOpXxYEYqENU7C9sxOoIJOa/pHXiBzMKNYgFRbMf73i4ruBaxpjMJGhJI7wj0Po8rWAHZKLcy39om8+R3savboqi5ZV+qINHw7OmmVMlIzqxW7C1lykA638I0J+HGbdmPmT/WO3CnD06mkiW7LoSdB11iynzmDFRrGRleTHcpLZnN9V1njzUU04xtJrzRS/wCyQ5ke149DhVBzH8oi2Gcx6ElusUeO/Qxio/2aT/AIUXP1c9YeG8WXoMZdQShKnv4gHXXYnmY88QYSJsyYSPshh7f2hsWus8EcwR+B/KL6VKzhDzaVb11EPLK1GLXuNHfTX6MzKdJA5f4I1ugq6Y2mMR2jKDdtSBb7Om0ZVPTW3jaL+dxA3ZLKKLZAq5rd4hdNTG1om22UYn5F9W1VK03MJAcA3tmsreJXYxd0nFEkgKQU5AW7th0ttGbT61ycydzbTdY8NXz/ANwnzI+UahZsapOxSUR+2S3iQfkYp63GqMGzNLPla/lpGczJHaftFQ+5/GOtNPEixlhVI1FkA1h9xBfUVlMw7izbH7gY/kYgs8tfgpJjn9+yj2ax+UUEzGaiYb9o/wDMQNoizbj4mJJ8SYYay/fBZlZOkraTJAmK2QEMWynOQ1uVgYPsd4ap58sjs5aPurBF0I2uANVjHcPnMs9ezJzi5BG97aWg5wfj5ZwCTrJNGx+y/l0PhC4+IZq9gfxWipjeRNlLTzk0uoGU9GHUERU4ZwvPFVJlq+ZJkxQSpsMt9Tl8gR6wX4/hqVamxyzFFxfceHiDFZ9G/aDEEkvp2YmMVPIhbd09O8DEM7j4M8kNmk9ipOUJKM+H5m1pJFgBpYW9tofIRHuVHURxMGGNEcLDGSOkSsghjJHWCEhEYS7czHUMfvfKPXYHrDdkYsjknHhsdybGznr8v7wsx+8faEVPSGiXjZPzMaxjrzMMJY6R7hRC3LkVnm0PaHhGERPNoaPUKFQjIcVnfr5f8VvfSCGhPweBI94DcecicD0IPsQYLVaxHnEexPEv1H0/xYJxAiskZaplPJ2/MiPE6YBzES+LpeWrcjnZh6iJGG8ILUyAx702YSbliElqL97KPiOm3iI3OnTtdv3BMbKQ1ymwvtC7bxgpl8N0qlZaSVYKi/EpLzAdyfUMDEev4ao3UzbdgMx0R2t5WjZ7GT7wdab4xweag1Yj3i8wvgyVMOYs4Q7F2OYjqB9lfO5gtwvhCjli6ywx2ubE/O8Lw35jeIZe+Lg37MZrdNfwiK7TWu3ZufJSbeg1jYazhaXNFlsvmisPlaBnEuEamlbPTSknAC/d7reIy3N4TgiPewCoMTMqargXdWViDpsb5eutt4LeIaalrEE+nYSprHvSyDq3MEDY35jQwOYzXMTeamR9TlI7w5WIOu8WPDdSstC7rqCEUfvWiCVuiTlRV/pCqpTeajlPvEEi22jjT0MEWD8VS3mS5ykdrL1B+1YggqeoIJgrpKnMq3NmPIbARJm4XJf9pJlP4lRf3tDZMCkqEp0EGA8bSJ9lLdnM+62xP7jbGCZYzNuFpH2Lp4DVfYwOYrxhU4ZMyKxKHVSW7htyym9owcvSXF3jZesiZuQh4BOCuOp9XTds8pLZmXuki+XS+1ou14zkg2mB5Z8Rce4jHlNQm8b5ROrVoILw4MVsjiCnf4Zya9WAPziej3Fwbjw1i2MxmjqDDxyzQ4eCYZF5kaOmQdIXYiPAePWaL04PyGpjGQI8mQI95o854Tjj9BbnnsPGGh88KKqgLcwrif4/eCmmGaUrdUU/IQNcTjv+8EHDz5qVP4SvtcQNBd2JEtDL5o+qKLjmX+ult96WPkSIf9LfVqSUUF5szLLUMe76AdSY7cZpeXIb+JfwMU2E0ZnzZAOqyWcgeLKchJ8GjT6ZLdL2AounRcz8bdbkga6kkCxK6WA3te+l+UKjxhp2tiqHVcwF3P7v7vlvHLHLKLPLumr3PPNrkAGubPmHtEunpgozN3RZAU0KjKLhQD4nUx0i23JMkiaSTcc9tj7ROkVoGny5xU5iASw01ICnYWGVcrbkm/SO8u+lyCbKSp7pGY2A1uCfIxK0Qovaas5RcSDcfhA1LmWJXW67qQQy+hibKxgARGRJEXivB5M4XdMzr8JFgb9LkQFJw1cL3DKWWxcd4sGJvmzX33g0qsTUnWBfH6l8hytdLcvHqIFk3HcsSJOHYxJVsme7a6Wtc9IsBX9697Dp/WMtW/1hOXeBB8tfyi0xbi/IbIATtfxizHl7lciLjXBooxOK7G6fOmcDUai4v+MBuFYhUsFdpoRW1Ay3a3iTF6mLkXzG/wCcPJdyEtjSPo+XPQIzKFLNM0G1gxAPqBHDiHDRrYRc8HywtFJsLXXN/MxP5x4xtbgx591HabmvzB8GYnxpKGVLi/ePK/KBjDcQmJMvKmPLtf4HZRp4AwV8fySVQXsM7X/lgPw+T3zbYC3vHT9PqWnjZLDFz1EYr1C2l4/rpe1U5A5NZvxF4PcN42q+yRmKMSoJuvUX5QBYbw4kxCXdhpyt08YMKSSBLUcgoHygHq0I4YxpJWanU8SxOMaplyv0izR8UlD5Ej+scaj6YUlsFemfUXurA/jaKKqlQG8Rj9av8P5wNoorLOmBabHHJOpLY1+i+lWmmsi5Zqs5sLqN/EgwRfplOp9owvhSgL1kk8gL28o1t1jTy6OEaSbIzxRWSSrhl1+lk6/KFFAXhQP/AAsfVjeFEAuK0tOYdCfxi24Qm3p7fddh72P5xMx/hlp01mDBVJvsSY74Pw4slTuxJvqdNrbQDhyRUe1mTgyPFPuKXiNc1LprkmfjcRU8OypizMwlkqRY3HqLQaTpNgRaw8o8yEsbxDDq5Yp/CvMpfNgu9AJk3t5rhVltoN7gMT/1R3lVmcgqNBspPqO8d/UCO+O4OZrZkIHMqdj435GIE4TE0amYgD4lN+X7upjqMPUcM1zT9yfcTXqVF3Oqqua/I3GlvSIK4oUlGc+7HuLyzfZ/GItTWgyllPdFDXJKMLrqbG/j8ogY3xNJYywGUJLIYLfU5SLaekGLURfArLeuxq01KZO/Md8zMxN0B7z5TuotfwjlV15WaVuN7aG4YcmH9OUB87H1lNMZWDtN+0NWUHkCTpFnglYjyVGde6xdrC8y50B/zeEsjZYi+FaSMvUH5RGNdl9ojzmKhDy+LaxtzNoauTMuYQnuiRHxIy5g1GVvvLy9IGKzh5x3kZZgHTRh/pO8Wc9jyiN9aYcvWKkx2S8PrhYKb6flF/Ty5b82F7esCQnAm5Fj15eoi3oZ1joddt4ujIgz6HwWWFppSjYS1H/KIg4wdDFnSLaWo6KB7ARV4udDHnmvlaf1/cPgYz9I3wpY/wC8P/SYGcFT4j4gQS/ST8Cf8U/9LRQ4HL/Vg9STHV9LV6eJodLh36xeysLcJfTLytBNIHdHlAhhz2YQW07d0eUA9fe8F7M0/wDED/mQXsRawaQEcTftE/hP4wdVe0AvFHxy/JvxECdLf81GPpPxUWXBuL9jPl3+F7yyel7ERqjPGK4TLzG1wLEG5jYZUy6r5CN/N8xfqFWVnp5uuohQ0KKinYtgxh80KFHOmGeTLB3Ue0eWoUP2YUKHoY5TMHlnkfeIVRh6ja8KFDNFbIjU4iNNplO4BhQoqlwV+ZCqcKlP8UtT6CBTH5SSbiXLRb8wNd/OFCgjRTl4qVlkXuejKzIxJJ067WW+kRsNa6Ect/leGhR28QjyIhkjOR/m8WFPhyNuOsKFDQIMnTeG5BUdzl1MDVdQCTUyQhazOlwTf/eKD8jDwoWRElwfSa/CPIRS4udDDQo831nyoOiY59JH7Nf+L/8AVoocBe8s/wAUKFHZdK/p4ml0n+tX0Ze0R7wgspm0hQozuufPH6BvXvxY/T9xVO0A3FXxS/JvxEKFAnS/xUZWl/ER04PW9SoOxBjU0GkKFHQZfmDdV832HLQoUKKgQ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28" name="Picture 4" descr="http://www.desarrolloinfantil.net/image/image_gallery?uuid=af0b1c1d-c744-4c24-9703-ee8c476b00fd&amp;groupId=1748222&amp;t=133407727194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92696"/>
            <a:ext cx="2952328" cy="29412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30" name="Picture 6" descr="http://t2.gstatic.com/images?q=tbn:ANd9GcS3l6YzlIZ5lGBvss5S5s7t3wcH_wRNrS-ph2UqtxsWAsAwkrD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3429000"/>
            <a:ext cx="3428319" cy="2567932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ww.guiametabolica.org/sites/default/files/img_cons/complicaciones_nl_galactosemia_04_x50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996952"/>
            <a:ext cx="4762500" cy="330517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6388" name="Picture 4" descr="http://www.elbebe.com/sites/default/files/articulos/desarrollo-cognitivo-nino-3-a-5-anos-28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548680"/>
            <a:ext cx="3171056" cy="317105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FF80C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77</Words>
  <Application>Microsoft Office PowerPoint</Application>
  <PresentationFormat>Presentación en pantalla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“Papel que tienen las preguntas en la capacidad de razonar.”</vt:lpstr>
      <vt:lpstr>Herramientas intelectuales utilizadas por los niños para explicar todo lo que conocen. </vt:lpstr>
      <vt:lpstr>Diapositiva 3</vt:lpstr>
      <vt:lpstr>Diapositiva 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Papel que tienen las preguntas en la capacidad de razonar:</dc:title>
  <dc:creator>Vale</dc:creator>
  <cp:lastModifiedBy>Vale</cp:lastModifiedBy>
  <cp:revision>5</cp:revision>
  <dcterms:created xsi:type="dcterms:W3CDTF">2013-08-20T22:46:28Z</dcterms:created>
  <dcterms:modified xsi:type="dcterms:W3CDTF">2014-01-18T20:46:28Z</dcterms:modified>
</cp:coreProperties>
</file>